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Amatic SC"/>
      <p:regular r:id="rId11"/>
      <p:bold r:id="rId12"/>
    </p:embeddedFont>
    <p:embeddedFont>
      <p:font typeface="Source Code Pr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maticSC-regular.fntdata"/><Relationship Id="rId10" Type="http://schemas.openxmlformats.org/officeDocument/2006/relationships/slide" Target="slides/slide5.xml"/><Relationship Id="rId13" Type="http://schemas.openxmlformats.org/officeDocument/2006/relationships/font" Target="fonts/SourceCodePro-regular.fntdata"/><Relationship Id="rId12" Type="http://schemas.openxmlformats.org/officeDocument/2006/relationships/font" Target="fonts/AmaticSC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italic.fntdata"/><Relationship Id="rId14" Type="http://schemas.openxmlformats.org/officeDocument/2006/relationships/font" Target="fonts/SourceCodePro-bold.fntdata"/><Relationship Id="rId16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4d6de516c3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4d6de516c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4d6de516c3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4d6de516c3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4d6de516c3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4d6de516c3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4d6de516c3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4d6de516c3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/>
        </p:nvSpPr>
        <p:spPr>
          <a:xfrm>
            <a:off x="153400" y="3566350"/>
            <a:ext cx="30645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Name: S Shashank</a:t>
            </a:r>
            <a:endParaRPr sz="20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" sz="20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ID: 2024PHXP0434H</a:t>
            </a:r>
            <a:endParaRPr sz="20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53400" y="2765600"/>
            <a:ext cx="9043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CHESS GAME ANALYSIS &amp; PREDICTION</a:t>
            </a:r>
            <a:endParaRPr b="1" sz="30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856900" y="383850"/>
            <a:ext cx="5211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Study Project - II</a:t>
            </a:r>
            <a:endParaRPr b="1" sz="25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Advanced Data Mining </a:t>
            </a:r>
            <a:endParaRPr b="1" sz="25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(CS G520)</a:t>
            </a:r>
            <a:endParaRPr b="1" sz="25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9" name="Google Shape;59;p13" title="Pi7_Gif1-ezgif.com-speed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301080" cy="241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OVERVIEW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228675"/>
            <a:ext cx="40323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omic Sans MS"/>
              <a:buChar char="-"/>
            </a:pPr>
            <a:r>
              <a:rPr b="1" lang="en" sz="1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Dataset Title:</a:t>
            </a:r>
            <a:r>
              <a:rPr lang="en" sz="1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 games.csv</a:t>
            </a:r>
            <a:endParaRPr sz="15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omic Sans MS"/>
              <a:buChar char="-"/>
            </a:pPr>
            <a:r>
              <a:rPr b="1" lang="en" sz="1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Total Records:</a:t>
            </a:r>
            <a:r>
              <a:rPr lang="en" sz="1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 20,058 chess games</a:t>
            </a:r>
            <a:endParaRPr sz="15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omic Sans MS"/>
              <a:buChar char="-"/>
            </a:pPr>
            <a:r>
              <a:rPr b="1" lang="en" sz="1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Attributes:</a:t>
            </a:r>
            <a:endParaRPr b="1" sz="15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omic Sans MS"/>
              <a:buChar char="-"/>
            </a:pPr>
            <a:r>
              <a:rPr lang="en" sz="1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Game Metadata</a:t>
            </a:r>
            <a:endParaRPr sz="15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omic Sans MS"/>
              <a:buChar char="-"/>
            </a:pPr>
            <a:r>
              <a:rPr lang="en" sz="1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Player Information</a:t>
            </a:r>
            <a:endParaRPr sz="15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omic Sans MS"/>
              <a:buChar char="-"/>
            </a:pPr>
            <a:r>
              <a:rPr lang="en" sz="1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Move Data</a:t>
            </a:r>
            <a:endParaRPr sz="15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omic Sans MS"/>
              <a:buChar char="-"/>
            </a:pPr>
            <a:r>
              <a:rPr lang="en" sz="1500">
                <a:solidFill>
                  <a:schemeClr val="accent1"/>
                </a:solidFill>
                <a:latin typeface="Comic Sans MS"/>
                <a:ea typeface="Comic Sans MS"/>
                <a:cs typeface="Comic Sans MS"/>
                <a:sym typeface="Comic Sans MS"/>
              </a:rPr>
              <a:t>Opening Strategy</a:t>
            </a:r>
            <a:endParaRPr sz="15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200" y="114575"/>
            <a:ext cx="3572774" cy="293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13" y="3634375"/>
            <a:ext cx="8902773" cy="73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Workflow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5650" y="1050350"/>
            <a:ext cx="5622025" cy="3748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Walkthrough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5475" y="1093850"/>
            <a:ext cx="3768001" cy="374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 title="e0cb8107-ddd0-4591-9f09-8ea3556b3f3b_text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0125" y="479425"/>
            <a:ext cx="5674100" cy="418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